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3"/>
    <p:sldId id="268" r:id="rId4"/>
    <p:sldId id="272" r:id="rId5"/>
    <p:sldId id="291" r:id="rId6"/>
    <p:sldId id="292" r:id="rId7"/>
    <p:sldId id="293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12" r:id="rId22"/>
    <p:sldId id="309" r:id="rId23"/>
    <p:sldId id="259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huimei" initials="y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 showGuides="1">
      <p:cViewPr>
        <p:scale>
          <a:sx n="61" d="100"/>
          <a:sy n="61" d="100"/>
        </p:scale>
        <p:origin x="1008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7F419-58B5-459B-BC38-70269356E2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0ED6F-5107-4E75-9052-6499E89440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62111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462111" y="815098"/>
            <a:ext cx="11267777" cy="0"/>
          </a:xfrm>
          <a:prstGeom prst="line">
            <a:avLst/>
          </a:prstGeom>
          <a:ln>
            <a:solidFill>
              <a:srgbClr val="2A41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3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b44c0ef76cbe0a8e48137c40549c38a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01175" y="0"/>
            <a:ext cx="2329180" cy="7740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5" y="-1905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567315" y="3175203"/>
            <a:ext cx="7244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3600" dirty="0">
                <a:latin typeface="黑体" panose="02010609060101010101" pitchFamily="49" charset="-122"/>
                <a:ea typeface="黑体" panose="02010609060101010101" pitchFamily="49" charset="-122"/>
              </a:rPr>
              <a:t>简易OpenDrive高精度地图制作说明</a:t>
            </a:r>
            <a:endParaRPr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84750" y="5791835"/>
            <a:ext cx="3145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2023.2.3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491105" y="2586990"/>
            <a:ext cx="7396480" cy="0"/>
          </a:xfrm>
          <a:prstGeom prst="line">
            <a:avLst/>
          </a:prstGeom>
          <a:ln w="28575">
            <a:solidFill>
              <a:srgbClr val="2A41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b44c0ef76cbe0a8e48137c40549c38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5080" y="382270"/>
            <a:ext cx="4561840" cy="1517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01 </a:t>
            </a:r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文本占位符 3"/>
          <p:cNvSpPr txBox="1"/>
          <p:nvPr/>
        </p:nvSpPr>
        <p:spPr bwMode="auto">
          <a:xfrm>
            <a:off x="1416413" y="1738235"/>
            <a:ext cx="5170714" cy="2969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80604020202020204" pitchFamily="34" charset="0"/>
              <a:buNone/>
              <a:defRPr sz="3600" b="1" kern="1200">
                <a:solidFill>
                  <a:srgbClr val="003081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8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8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</a:rPr>
              <a:t>工具介绍</a:t>
            </a:r>
            <a:endParaRPr lang="zh-CN" altLang="en-U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sz="2000" dirty="0" smtClean="0">
                <a:solidFill>
                  <a:schemeClr val="accent1">
                    <a:lumMod val="50000"/>
                  </a:schemeClr>
                </a:solidFill>
              </a:rPr>
              <a:t>采集</a:t>
            </a:r>
            <a:endParaRPr lang="zh-CN" altLang="en-U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编辑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生成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复杂道路制作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查看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OpenDrive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地图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1.0 </a:t>
            </a:r>
            <a:r>
              <a:rPr lang="zh-CN" altLang="en-US"/>
              <a:t>工具介绍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使用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Tool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下面的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map_collectfromveh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进行，集成了采集、编辑采集数据、生成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OpenDrive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地图。采集时需要同时开启惯导驱动程序。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Edit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下打开点编辑界面，使用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Tool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下的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Convert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进行转换。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这个工具主要用于制作演示用地图。复杂地图可以找图商采集。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图片 4" descr="2022-04-01 14-56-34 的屏幕截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405" y="2766695"/>
            <a:ext cx="7489190" cy="42125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1.1 </a:t>
            </a:r>
            <a:r>
              <a:rPr lang="zh-CN" altLang="en-US"/>
              <a:t>采集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点击新道路进行采集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点击完成结束当前道路的采集，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File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下选择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Load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可以导入上次采集的数据。可以设置车道宽度，两侧车道线特征。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 </a:t>
            </a:r>
            <a:endParaRPr lang="en-US" altLang="zh-CN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每两段道路中留下至少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3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米的距离，这个用编辑里的道路连接加上，由软件自动连接，保证道路平滑和自动连接成功。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图片 4" descr="2022-04-01 15-02-11 的屏幕截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655" y="2611755"/>
            <a:ext cx="7503795" cy="42214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1.2 </a:t>
            </a:r>
            <a:r>
              <a:rPr lang="zh-CN" altLang="en-US"/>
              <a:t>编辑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点击菜单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Edit-&gt;Edit Connect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打开道路编辑界面。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可以对点或道路进行编辑，包括平移、旋转、删除。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最重要的操作是建立道路连接，在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Connect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下操作，用于生成道路和道路中间的连接道路，比如直连、转弯、调头。建立连接道路后，在生成那一步能直接生从连接道路，建立路网连接。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just">
              <a:lnSpc>
                <a:spcPct val="130000"/>
              </a:lnSpc>
              <a:defRPr/>
            </a:pP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6" name="图片 5" descr="2022-04-01 15-08-47 的屏幕截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760" y="2611755"/>
            <a:ext cx="7005320" cy="39408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1.3 </a:t>
            </a:r>
            <a:r>
              <a:rPr lang="zh-CN" altLang="en-US"/>
              <a:t>生成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Tool-&gt;Convert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既可以完成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OpenDrive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地图生成。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 descr="2022-04-01 15-19-09 的屏幕截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858010"/>
            <a:ext cx="8454390" cy="4756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需要先用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map_collectfromveh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采集基本道路，如下图。有路口和转盘。需要另外一个工具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map_lanetoxodr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操作。</a:t>
            </a:r>
            <a:endParaRPr lang="en-US" altLang="zh-CN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810" y="1937385"/>
            <a:ext cx="5967730" cy="4706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道路查看和选择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map_lanetoxodr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打开地图。在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View Mode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里切换到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Scene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模式方便查看。双击道路可以选中查看道路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id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" y="2717800"/>
            <a:ext cx="5591810" cy="3625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685" y="2611755"/>
            <a:ext cx="5792470" cy="3756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编辑车道和车道线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双击选中道路，在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Tool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下调出编辑对话框。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5" y="2301875"/>
            <a:ext cx="6816725" cy="37604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775" y="2392680"/>
            <a:ext cx="5013325" cy="35782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编辑车道和车道线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768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Edit Lane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对车道进行编辑。可以增加和删除车道，增加、删除和修改车道宽度。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2330450"/>
            <a:ext cx="6344920" cy="4177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270" y="1993265"/>
            <a:ext cx="4495800" cy="4514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>
                <a:sym typeface="+mn-ea"/>
              </a:rPr>
              <a:t>编辑车道和车道线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选择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Edit RoadMark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编辑车道线。可以增加、删除、修改车道线。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" y="2269490"/>
            <a:ext cx="7077075" cy="4371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130" y="2183765"/>
            <a:ext cx="408622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路口道路包括直行、左传、右转我们用采集的基本道路来生成。在右侧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Calculate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往下拉到如图中区域，将用右侧红框标识区域来制作路口道路。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35" y="2124710"/>
            <a:ext cx="8091170" cy="44977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选中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act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选项框，然后双击道路。第二条道路也如此。</a:t>
            </a:r>
            <a:endParaRPr lang="en-US" altLang="zh-CN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05" y="2172970"/>
            <a:ext cx="3095625" cy="1485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130" y="2172970"/>
            <a:ext cx="3095625" cy="1485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265" y="4739005"/>
            <a:ext cx="3095625" cy="1485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3890" y="4739005"/>
            <a:ext cx="3095625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 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点击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Auto Road Contact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由软件来判断两条道路之间是需要生成直连、转弯还是调头道路。点击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Create Road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生成了左转道路。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40" y="2611755"/>
            <a:ext cx="3552825" cy="23431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955" y="2463165"/>
            <a:ext cx="4627245" cy="36277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先选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10004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再选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10001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30" y="2275205"/>
            <a:ext cx="3000375" cy="1343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85" y="4095115"/>
            <a:ext cx="3238500" cy="2333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080" y="1332865"/>
            <a:ext cx="5438775" cy="50958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>
                <a:sym typeface="+mn-ea"/>
              </a:rPr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按照上述步骤生成另外两条路之间的左转和右转道路。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" y="2203450"/>
            <a:ext cx="3390900" cy="3686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145" y="2226310"/>
            <a:ext cx="3390900" cy="3686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115" y="2226310"/>
            <a:ext cx="3650615" cy="35223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>
                <a:sym typeface="+mn-ea"/>
              </a:rPr>
              <a:t>生成路口道路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选择直行的两条路生成路口的直行道路。至此，完成路口道路生成。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76780"/>
            <a:ext cx="3248025" cy="3676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905" y="1845945"/>
            <a:ext cx="5857875" cy="48958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转盘道路生成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转盘需要采集接近一圈道路，但不要封闭。转盘道路的生成和前面路口道路生成基本一致。只是我们先要对道路进行拆分，方便转盘道路和进出的几条路进行连接生成连接道路。选中道路，调出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Tool-&gt;Edit Road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，选择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Road Split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15" y="2319655"/>
            <a:ext cx="4187825" cy="3937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740" y="2205990"/>
            <a:ext cx="6400165" cy="45358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>
                <a:sym typeface="+mn-ea"/>
              </a:rPr>
              <a:t>转盘道路生成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Split Road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对话框内设置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S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值，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Split At S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就可以了。多余的道路可以用右侧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Calculate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里面的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Del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删除即可。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S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值在图上双击可以看到。其它操作和生成路口道路一致。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2386330"/>
            <a:ext cx="6076315" cy="37096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5" y="2560320"/>
            <a:ext cx="3900170" cy="33610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2 </a:t>
            </a:r>
            <a:r>
              <a:rPr lang="zh-CN" altLang="en-US"/>
              <a:t>复杂道路制作</a:t>
            </a:r>
            <a:r>
              <a:rPr lang="en-US" altLang="zh-CN"/>
              <a:t> -</a:t>
            </a:r>
            <a:r>
              <a:rPr lang="zh-CN" altLang="en-US"/>
              <a:t>路网生成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编辑后增加的道路之间并没有建立前序、后继的关系，也没有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juction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生成。我们需要点击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Calculate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最下面的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Auto Connect Road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来生成道路关系和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Juction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。最后保存即可。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385" y="2171700"/>
            <a:ext cx="3183255" cy="4181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3 </a:t>
            </a:r>
            <a:r>
              <a:rPr lang="zh-CN" altLang="en-US"/>
              <a:t>查看</a:t>
            </a:r>
            <a:r>
              <a:rPr lang="en-US" altLang="zh-CN"/>
              <a:t>OpenDrive</a:t>
            </a:r>
            <a:r>
              <a:rPr lang="zh-CN" altLang="en-US"/>
              <a:t>地图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709930" y="1424940"/>
            <a:ext cx="10489565" cy="118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20000"/>
          </a:bodyPr>
          <a:p>
            <a:pPr algn="just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查看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OpenDrive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地图可以用我们的</a:t>
            </a:r>
            <a:r>
              <a:rPr lang="en-US" altLang="zh-CN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adcxodrviewer2</a:t>
            </a:r>
            <a:r>
              <a:rPr lang="zh-CN" altLang="en-US" sz="1600" kern="0" dirty="0">
                <a:solidFill>
                  <a:srgbClr val="07497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工具。</a:t>
            </a:r>
            <a:endParaRPr lang="zh-CN" altLang="en-US" sz="1600" kern="0" dirty="0">
              <a:solidFill>
                <a:srgbClr val="07497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05" y="1834515"/>
            <a:ext cx="8816340" cy="49072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4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11218277" y="6368624"/>
            <a:ext cx="718530" cy="365125"/>
          </a:xfrm>
          <a:prstGeom prst="rect">
            <a:avLst/>
          </a:prstGeom>
        </p:spPr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C:\Users\ADC\Desktop\50c08834a8f5bad929ecaa7b5901a48.jpg50c08834a8f5bad929ecaa7b5901a48"/>
          <p:cNvPicPr>
            <a:picLocks noChangeAspect="1"/>
          </p:cNvPicPr>
          <p:nvPr/>
        </p:nvPicPr>
        <p:blipFill>
          <a:blip r:embed="rId1">
            <a:clrChange>
              <a:clrFrom>
                <a:srgbClr val="01437D">
                  <a:alpha val="100000"/>
                </a:srgbClr>
              </a:clrFrom>
              <a:clrTo>
                <a:srgbClr val="01437D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396000" y="2451762"/>
            <a:ext cx="5400000" cy="1440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2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3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4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5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6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7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8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9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0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1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2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3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4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5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6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7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8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ags/tag19.xml><?xml version="1.0" encoding="utf-8"?>
<p:tagLst xmlns:p="http://schemas.openxmlformats.org/presentationml/2006/main">
  <p:tag name="POCKET_APPLY_TIME" val="2019年3月12日"/>
  <p:tag name="POCKET_APPLY_TYPE" val="Slide"/>
  <p:tag name="APPLYTYPE" val="Text"/>
  <p:tag name="APPLY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1562</Words>
  <Application>WPS 演示</Application>
  <PresentationFormat>宽屏</PresentationFormat>
  <Paragraphs>140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黑体</vt:lpstr>
      <vt:lpstr>Droid Sans Fallback</vt:lpstr>
      <vt:lpstr>Nimbus Roman No9 L</vt:lpstr>
      <vt:lpstr>微软雅黑</vt:lpstr>
      <vt:lpstr>印品黑体</vt:lpstr>
      <vt:lpstr>等线</vt:lpstr>
      <vt:lpstr>Gubbi</vt:lpstr>
      <vt:lpstr>宋体</vt:lpstr>
      <vt:lpstr>Arial Unicode MS</vt:lpstr>
      <vt:lpstr>Office 主题​​</vt:lpstr>
      <vt:lpstr>PowerPoint 演示文稿</vt:lpstr>
      <vt:lpstr>01 目录</vt:lpstr>
      <vt:lpstr>1.0 工具介绍</vt:lpstr>
      <vt:lpstr>1.1 采集</vt:lpstr>
      <vt:lpstr>1.2 编辑</vt:lpstr>
      <vt:lpstr>1.3 生成</vt:lpstr>
      <vt:lpstr>1.2 编辑</vt:lpstr>
      <vt:lpstr>2 复杂道路制作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-道路查看和选择</vt:lpstr>
      <vt:lpstr>2 复杂道路制作 -转盘道路生成</vt:lpstr>
      <vt:lpstr>2 复杂道路制作 -道路查看和选择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yehuimei</dc:creator>
  <cp:lastModifiedBy>yuchuli</cp:lastModifiedBy>
  <cp:revision>72</cp:revision>
  <dcterms:created xsi:type="dcterms:W3CDTF">2023-02-03T07:40:10Z</dcterms:created>
  <dcterms:modified xsi:type="dcterms:W3CDTF">2023-02-03T07:40:10Z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2052-11.1.0.11664</vt:lpwstr>
  </property>
  <property fmtid="{D5CDD505-2E9C-101B-9397-08002B2CF9AE}" pid="3" name="ICV">
    <vt:lpwstr/>
  </property>
</Properties>
</file>